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7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60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9.xml" ContentType="application/vnd.openxmlformats-officedocument.theme+xml"/>
  <Override PartName="/ppt/theme/theme61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74.xml" ContentType="application/vnd.openxmlformats-officedocument.theme+xml"/>
  <Override PartName="/ppt/theme/theme25.xml" ContentType="application/vnd.openxmlformats-officedocument.theme+xml"/>
  <Override PartName="/ppt/theme/theme62.xml" ContentType="application/vnd.openxmlformats-officedocument.theme+xml"/>
  <Override PartName="/ppt/theme/theme73.xml" ContentType="application/vnd.openxmlformats-officedocument.theme+xml"/>
  <Override PartName="/ppt/theme/theme72.xml" ContentType="application/vnd.openxmlformats-officedocument.theme+xml"/>
  <Override PartName="/ppt/theme/theme71.xml" ContentType="application/vnd.openxmlformats-officedocument.theme+xml"/>
  <Override PartName="/ppt/theme/theme69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70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67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66.xml" ContentType="application/vnd.openxmlformats-officedocument.theme+xml"/>
  <Override PartName="/ppt/theme/theme65.xml" ContentType="application/vnd.openxmlformats-officedocument.theme+xml"/>
  <Override PartName="/ppt/theme/theme64.xml" ContentType="application/vnd.openxmlformats-officedocument.theme+xml"/>
  <Override PartName="/ppt/theme/theme63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2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</p:sldMasterIdLst>
  <p:sldIdLst>
    <p:sldId id="256" r:id="rId76"/>
    <p:sldId id="257" r:id="rId77"/>
    <p:sldId id="258" r:id="rId78"/>
    <p:sldId id="259" r:id="rId79"/>
    <p:sldId id="260" r:id="rId80"/>
    <p:sldId id="261" r:id="rId81"/>
    <p:sldId id="262" r:id="rId82"/>
    <p:sldId id="263" r:id="rId83"/>
    <p:sldId id="264" r:id="rId84"/>
    <p:sldId id="265" r:id="rId85"/>
    <p:sldId id="266" r:id="rId86"/>
    <p:sldId id="267" r:id="rId87"/>
    <p:sldId id="268" r:id="rId88"/>
    <p:sldId id="269" r:id="rId8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" Target="slides/slide1.xml"/><Relationship Id="rId77" Type="http://schemas.openxmlformats.org/officeDocument/2006/relationships/slide" Target="slides/slide2.xml"/><Relationship Id="rId78" Type="http://schemas.openxmlformats.org/officeDocument/2006/relationships/slide" Target="slides/slide3.xml"/><Relationship Id="rId79" Type="http://schemas.openxmlformats.org/officeDocument/2006/relationships/slide" Target="slides/slide4.xml"/><Relationship Id="rId80" Type="http://schemas.openxmlformats.org/officeDocument/2006/relationships/slide" Target="slides/slide5.xml"/><Relationship Id="rId81" Type="http://schemas.openxmlformats.org/officeDocument/2006/relationships/slide" Target="slides/slide6.xml"/><Relationship Id="rId82" Type="http://schemas.openxmlformats.org/officeDocument/2006/relationships/slide" Target="slides/slide7.xml"/><Relationship Id="rId83" Type="http://schemas.openxmlformats.org/officeDocument/2006/relationships/slide" Target="slides/slide8.xml"/><Relationship Id="rId84" Type="http://schemas.openxmlformats.org/officeDocument/2006/relationships/slide" Target="slides/slide9.xml"/><Relationship Id="rId85" Type="http://schemas.openxmlformats.org/officeDocument/2006/relationships/slide" Target="slides/slide10.xml"/><Relationship Id="rId86" Type="http://schemas.openxmlformats.org/officeDocument/2006/relationships/slide" Target="slides/slide11.xml"/><Relationship Id="rId87" Type="http://schemas.openxmlformats.org/officeDocument/2006/relationships/slide" Target="slides/slide12.xml"/><Relationship Id="rId88" Type="http://schemas.openxmlformats.org/officeDocument/2006/relationships/slide" Target="slides/slide13.xml"/><Relationship Id="rId89" Type="http://schemas.openxmlformats.org/officeDocument/2006/relationships/slide" Target="slides/slide14.xml"/><Relationship Id="rId9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29950B-443D-4EF0-A8E7-C59BCED30D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394BF8-EF9D-4C43-8225-EF8F6CFADC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B083A8E-976B-486A-AF2A-34CB9928D1F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52021DF-13AD-4959-BC05-40CC86958F8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0B0EFEA-B1C3-422F-AC10-CDA26EC4E1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824096F-87D1-47D7-AA85-5C895F6C04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01A3134-88D6-47AE-A2A6-461F2695EA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1CBBD03-3042-4BBE-BB53-F0C9446C99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18622166-7E60-419A-9CF3-B9BAF9D082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C9BB98B-59FC-4186-934D-9D19A7AE79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B33621B-CDFA-46CF-BAE2-109D3F72CA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21797F0-1EB2-4FC8-852F-0AEC52905C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slideLayout" Target="../slideLayouts/slideLayout7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8C9E9362-211A-4BF3-AC02-344672CD972E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A6454017-56CF-43E3-BA17-A179382EBB42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FD7389AB-96A5-403A-BA74-13652D004F17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A2BD1CE7-638B-4A7D-B003-B314E17C5655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8F3E587E-AED5-4AFA-898E-FB22F7E38E4C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9776E05C-C5C7-4591-BAAC-728B35AF8BFF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5D40734E-5D8D-4E84-ABE6-CE47F4B57138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205408B8-B487-4450-877A-7C4783E699FE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CFB3556C-3B01-42F6-BC29-E3F21AD0BD2D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4D26FFCB-8664-4762-8A5C-58FC7923E045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DA94661D-B949-41DA-BEAD-1B8A1DBBA563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8D2E58C7-502E-4B58-AEFA-1325268A4986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0CD29FED-D1D4-4A90-8704-D9E3499E1B5A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02E41C81-23B5-4FE7-92AF-1DEA1459EF4B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5B8496A5-BEED-49E7-BA89-2486D697B185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9913FF59-26A6-41D4-B5FB-4C686D24F91B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8C0C39B8-79E8-4E51-BF82-A4D12612A20F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A214B506-065A-4921-8645-55F49DBACB3E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02BC2749-D4EC-46FE-AF1A-F568D8D40D59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B8950721-7818-4A41-8199-E1068B471E52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E930D3F2-F1B6-4286-8D11-BA3DA86CE5EF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AD768AD2-B570-4C57-ACD8-EBFED694D2E5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30622C26-D8EB-4677-A912-31CA670F2893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E52CEEDC-AE8C-4323-8855-791A81F1C363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093E4CA0-0E4F-4C1C-8766-8A906DD7647C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1A4FD59E-015D-42A2-B021-455256E6F1BA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77C4D034-AFCE-4A6F-90A3-4B9B09B2BBFA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97F283F6-8045-4E7C-B21F-D8BA599C0AC0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33D6F37C-B633-44A6-A3ED-864B7D94027E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B4168D65-BB88-4AFA-B795-853A5674E406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19560" y="4749120"/>
            <a:ext cx="36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264612AE-DB28-4B01-BC0C-E5A00FA435E6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5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246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47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48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49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50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51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52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53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75809985-E1F1-4FE4-8A6F-59725DC69B20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3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264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65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6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7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8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9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0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1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6CEA4B5F-4C41-4148-9995-B29480B5080A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9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280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81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82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83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84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85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86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87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1BECA84B-EFEC-4B78-8CA6-B8A30821B755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DDE19888-045A-412B-9C7A-FE67FDA8F28F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9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300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01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2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3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4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5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6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7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B0D5C5A5-9879-4322-8E05-B329F597A83D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9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310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11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2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3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4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5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6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7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DA66B9C5-E115-4DE5-B8DA-53A0B7F96908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1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322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23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4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5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6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7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8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9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DDF24720-1B57-4374-A217-CDEA12A61235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5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336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37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8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9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0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1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2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3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F3575497-8111-4BBA-8135-8C6C085FEC99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9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350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51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2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3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4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5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6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7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32963304-B0ED-475F-82A3-A2D30AFED868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5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366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67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68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69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70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71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72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73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3835394C-05FF-41C6-99C0-C9B47DFB2173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7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378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79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0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1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2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3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4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5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F8111734-3DAF-4D0B-A1D9-2656479BDD16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7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388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89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0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1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2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3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4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5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 hidden="1"/>
          <p:cNvSpPr/>
          <p:nvPr/>
        </p:nvSpPr>
        <p:spPr>
          <a:xfrm>
            <a:off x="314280" y="4535640"/>
            <a:ext cx="2714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BECAF4C4-222C-4C28-B8B2-E2DE301D3EA1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5" name="Group 4"/>
          <p:cNvGrpSpPr/>
          <p:nvPr/>
        </p:nvGrpSpPr>
        <p:grpSpPr>
          <a:xfrm>
            <a:off x="313560" y="4233960"/>
            <a:ext cx="609120" cy="609120"/>
            <a:chOff x="313560" y="4233960"/>
            <a:chExt cx="609120" cy="609120"/>
          </a:xfrm>
        </p:grpSpPr>
        <p:sp>
          <p:nvSpPr>
            <p:cNvPr id="406" name="CustomShape 5"/>
            <p:cNvSpPr/>
            <p:nvPr/>
          </p:nvSpPr>
          <p:spPr>
            <a:xfrm>
              <a:off x="313560" y="4233960"/>
              <a:ext cx="609120" cy="609120"/>
            </a:xfrm>
            <a:prstGeom prst="rect">
              <a:avLst/>
            </a:prstGeom>
            <a:solidFill>
              <a:srgbClr val="ff79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07" name="CustomShape 6"/>
            <p:cNvSpPr/>
            <p:nvPr/>
          </p:nvSpPr>
          <p:spPr>
            <a:xfrm>
              <a:off x="500760" y="4708440"/>
              <a:ext cx="70920" cy="8388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8" name="CustomShape 7"/>
            <p:cNvSpPr/>
            <p:nvPr/>
          </p:nvSpPr>
          <p:spPr>
            <a:xfrm>
              <a:off x="592920" y="4708440"/>
              <a:ext cx="72720" cy="8388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9" name="CustomShape 8"/>
            <p:cNvSpPr/>
            <p:nvPr/>
          </p:nvSpPr>
          <p:spPr>
            <a:xfrm>
              <a:off x="778680" y="4708440"/>
              <a:ext cx="75600" cy="8532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0" name="CustomShape 9"/>
            <p:cNvSpPr/>
            <p:nvPr/>
          </p:nvSpPr>
          <p:spPr>
            <a:xfrm>
              <a:off x="347040" y="4708440"/>
              <a:ext cx="80640" cy="85320"/>
            </a:xfrm>
            <a:custGeom>
              <a:avLst/>
              <a:gdLst>
                <a:gd name="textAreaLeft" fmla="*/ 0 w 80640"/>
                <a:gd name="textAreaRight" fmla="*/ 81360 w 80640"/>
                <a:gd name="textAreaTop" fmla="*/ 0 h 85320"/>
                <a:gd name="textAreaBottom" fmla="*/ 86040 h 85320"/>
              </a:gdLst>
              <a:ahLst/>
              <a:rect l="textAreaLeft" t="textAreaTop" r="textAreaRight" b="textAreaBottom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1" name="CustomShape 10"/>
            <p:cNvSpPr/>
            <p:nvPr/>
          </p:nvSpPr>
          <p:spPr>
            <a:xfrm>
              <a:off x="446760" y="4708440"/>
              <a:ext cx="43920" cy="838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83880"/>
                <a:gd name="textAreaBottom" fmla="*/ 84600 h 83880"/>
              </a:gdLst>
              <a:ahLst/>
              <a:rect l="textAreaLeft" t="textAreaTop" r="textAreaRight" b="textAreaBottom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2" name="CustomShape 11"/>
            <p:cNvSpPr/>
            <p:nvPr/>
          </p:nvSpPr>
          <p:spPr>
            <a:xfrm>
              <a:off x="685080" y="4708440"/>
              <a:ext cx="75600" cy="117000"/>
            </a:xfrm>
            <a:custGeom>
              <a:avLst/>
              <a:gdLst>
                <a:gd name="textAreaLeft" fmla="*/ 0 w 75600"/>
                <a:gd name="textAreaRight" fmla="*/ 76320 w 75600"/>
                <a:gd name="textAreaTop" fmla="*/ 0 h 117000"/>
                <a:gd name="textAreaBottom" fmla="*/ 117720 h 117000"/>
              </a:gdLst>
              <a:ahLst/>
              <a:rect l="textAreaLeft" t="textAreaTop" r="textAreaRight" b="textAreaBottom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3" name="CustomShape 12"/>
            <p:cNvSpPr/>
            <p:nvPr/>
          </p:nvSpPr>
          <p:spPr>
            <a:xfrm>
              <a:off x="843840" y="4678200"/>
              <a:ext cx="55080" cy="23400"/>
            </a:xfrm>
            <a:custGeom>
              <a:avLst/>
              <a:gdLst>
                <a:gd name="textAreaLeft" fmla="*/ 0 w 55080"/>
                <a:gd name="textAreaRight" fmla="*/ 55800 w 55080"/>
                <a:gd name="textAreaTop" fmla="*/ 0 h 23400"/>
                <a:gd name="textAreaBottom" fmla="*/ 24120 h 23400"/>
              </a:gdLst>
              <a:ahLst/>
              <a:rect l="textAreaLeft" t="textAreaTop" r="textAreaRight" b="textAreaBottom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880" bIns="-208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1CB3D84F-47EB-4537-84E2-21AC930AC488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3E5D8788-32DA-4C11-A490-A9DE5B35B74A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5C608931-B29D-4B37-9089-EB9CB86A02CC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F29AB8EB-DE45-49AA-9EC4-FF9CD99CEBC7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99D75C28-1422-49FE-A71B-D6083260318C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E0E4D7CD-30A6-4414-9739-6408A4904D8D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4595E090-EC1A-4F44-AF59-F586F56E8B85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81F3E834-C152-4C9F-8DD1-29328E57165E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15911875-BFD6-453A-89ED-C0851F73B445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7171FBB1-B3CE-43BB-A98C-24D945EEB1D5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2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AA77D1B2-11D9-402E-9637-FA44010B2D2A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2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45C188A1-E0F9-4168-B03B-62F475DB3FC1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81BD8499-D302-4202-9B56-2834A90EEC97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C598CD74-8A4B-48CD-A886-FFE28030B9D3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2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834BFBF5-7FCE-4BA8-9553-177A8D8C39C7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5"/>
          <p:cNvSpPr>
            <a:spLocks noGrp="1"/>
          </p:cNvSpPr>
          <p:nvPr>
            <p:ph type="ftr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1" name="PlaceHolder 6"/>
          <p:cNvSpPr>
            <a:spLocks noGrp="1"/>
          </p:cNvSpPr>
          <p:nvPr>
            <p:ph type="sldNum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AD7B1BC-EB9B-4BDB-B536-79C11D2F3D76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2" name="PlaceHolder 7"/>
          <p:cNvSpPr>
            <a:spLocks noGrp="1"/>
          </p:cNvSpPr>
          <p:nvPr>
            <p:ph type="dt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2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42AE66F3-58F0-4195-A377-86FF976239AD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ft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3" name="PlaceHolder 5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6C74AB-B8E9-4A9B-B2FE-F47B38BC7F70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4" name="PlaceHolder 6"/>
          <p:cNvSpPr>
            <a:spLocks noGrp="1"/>
          </p:cNvSpPr>
          <p:nvPr>
            <p:ph type="dt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2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5E5941C4-B171-45F0-BCDB-8998309505FA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6"/>
          <p:cNvSpPr>
            <a:spLocks noGrp="1"/>
          </p:cNvSpPr>
          <p:nvPr>
            <p:ph type="ftr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6" name="PlaceHolder 7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862281-E8EC-4631-98D2-10EC01520C9F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7" name="PlaceHolder 8"/>
          <p:cNvSpPr>
            <a:spLocks noGrp="1"/>
          </p:cNvSpPr>
          <p:nvPr>
            <p:ph type="dt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2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49E4F1F1-3B39-4658-9818-E6B7F013CEFB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5" name="PlaceHolder 1"/>
          <p:cNvSpPr>
            <a:spLocks noGrp="1"/>
          </p:cNvSpPr>
          <p:nvPr>
            <p:ph type="ftr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C29217-69D6-4CC2-B4E4-7EFBABA72094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dt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2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673E8974-FCD9-4243-891C-1659FF0BAB45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0" name="PlaceHolder 1"/>
          <p:cNvSpPr>
            <a:spLocks noGrp="1"/>
          </p:cNvSpPr>
          <p:nvPr>
            <p:ph type="ftr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463D551-5109-437A-B73B-C782C8B22E20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dt" idx="1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2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24D10E6B-E0B0-4F9B-8297-C79C2B406482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ftr" idx="1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0" name="PlaceHolder 4"/>
          <p:cNvSpPr>
            <a:spLocks noGrp="1"/>
          </p:cNvSpPr>
          <p:nvPr>
            <p:ph type="sldNum" idx="1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78EF08-52ED-4505-9544-A2F38EF9775E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1" name="PlaceHolder 5"/>
          <p:cNvSpPr>
            <a:spLocks noGrp="1"/>
          </p:cNvSpPr>
          <p:nvPr>
            <p:ph type="dt" idx="1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A5176AD9-CBC5-483B-80DE-C61771785DD4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ftr" idx="1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 type="sldNum" idx="2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3BB335-9D58-4535-BDC3-5E6F29618F09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0" name="PlaceHolder 5"/>
          <p:cNvSpPr>
            <a:spLocks noGrp="1"/>
          </p:cNvSpPr>
          <p:nvPr>
            <p:ph type="dt" idx="2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2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CBBE778F-E4A1-4FEC-B842-7B27B08B8114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4"/>
          <p:cNvSpPr>
            <a:spLocks noGrp="1"/>
          </p:cNvSpPr>
          <p:nvPr>
            <p:ph type="ftr" idx="2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9" name="PlaceHolder 5"/>
          <p:cNvSpPr>
            <a:spLocks noGrp="1"/>
          </p:cNvSpPr>
          <p:nvPr>
            <p:ph type="sldNum" idx="2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AF3501-F698-45A0-BA35-1BCCF44189C3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0" name="PlaceHolder 6"/>
          <p:cNvSpPr>
            <a:spLocks noGrp="1"/>
          </p:cNvSpPr>
          <p:nvPr>
            <p:ph type="dt" idx="2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2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1B44D071-0260-4887-B4C0-3B487B0AD8CD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ftr" idx="2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sldNum" idx="2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FCDCE04-4070-4A57-94EF-12F1A2D65663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dt" idx="2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840200DC-90F9-4A86-B101-786CC405B0D6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C550283A-CF57-48F8-969B-94F367D759CB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3" name="PlaceHolder 1"/>
          <p:cNvSpPr>
            <a:spLocks noGrp="1"/>
          </p:cNvSpPr>
          <p:nvPr>
            <p:ph type="ftr" idx="2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sldNum" idx="2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B4A6BB-1A6C-43E6-808E-7A0C4BCAFD9C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dt" idx="3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2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DE9B242E-E0A3-4611-9CD7-AE6601DFABC7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5"/>
          <p:cNvSpPr>
            <a:spLocks noGrp="1"/>
          </p:cNvSpPr>
          <p:nvPr>
            <p:ph type="ftr" idx="3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3" name="PlaceHolder 6"/>
          <p:cNvSpPr>
            <a:spLocks noGrp="1"/>
          </p:cNvSpPr>
          <p:nvPr>
            <p:ph type="sldNum" idx="3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FD75D7-BBC8-45B6-B125-EC21CF6F79FC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4" name="PlaceHolder 7"/>
          <p:cNvSpPr>
            <a:spLocks noGrp="1"/>
          </p:cNvSpPr>
          <p:nvPr>
            <p:ph type="dt" idx="3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2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314280" y="4535640"/>
            <a:ext cx="27216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5791B857-F266-414E-A37A-A2675139166F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CustomShape 4"/>
          <p:cNvSpPr/>
          <p:nvPr/>
        </p:nvSpPr>
        <p:spPr>
          <a:xfrm>
            <a:off x="619560" y="4749120"/>
            <a:ext cx="360" cy="1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5"/>
          <p:cNvSpPr>
            <a:spLocks noGrp="1"/>
          </p:cNvSpPr>
          <p:nvPr>
            <p:ph type="ftr" idx="3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6" name="PlaceHolder 6"/>
          <p:cNvSpPr>
            <a:spLocks noGrp="1"/>
          </p:cNvSpPr>
          <p:nvPr>
            <p:ph type="sldNum" idx="3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800" spc="-1" strike="noStrike">
                <a:solidFill>
                  <a:srgbClr val="8b8b8b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1EE47E-8F59-45D2-B4A9-1E531AE4C96B}" type="slidenum">
              <a:rPr b="0" lang="fr-FR" sz="1800" spc="-1" strike="noStrike">
                <a:solidFill>
                  <a:srgbClr val="8b8b8b"/>
                </a:solidFill>
                <a:latin typeface="Arial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7" name="PlaceHolder 7"/>
          <p:cNvSpPr>
            <a:spLocks noGrp="1"/>
          </p:cNvSpPr>
          <p:nvPr>
            <p:ph type="dt" idx="3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2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314280" y="4535640"/>
            <a:ext cx="27252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9E456E7D-A9AD-4C20-A1B2-2620C9633C44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CustomShape 4"/>
          <p:cNvSpPr/>
          <p:nvPr/>
        </p:nvSpPr>
        <p:spPr>
          <a:xfrm>
            <a:off x="619560" y="4749120"/>
            <a:ext cx="360" cy="1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2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314280" y="4535640"/>
            <a:ext cx="272520" cy="3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141F8D15-94AC-4F91-8220-EDD21B73421B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CustomShape 4"/>
          <p:cNvSpPr/>
          <p:nvPr/>
        </p:nvSpPr>
        <p:spPr>
          <a:xfrm>
            <a:off x="619560" y="4749120"/>
            <a:ext cx="360" cy="1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B5597B08-5AA0-45EC-8802-CD0684D0F51C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314280" y="4535640"/>
            <a:ext cx="26784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200" rIns="0" tIns="0" bIns="0" anchor="b">
            <a:normAutofit/>
          </a:bodyPr>
          <a:p>
            <a:pPr>
              <a:lnSpc>
                <a:spcPct val="85000"/>
              </a:lnSpc>
              <a:spcAft>
                <a:spcPts val="1199"/>
              </a:spcAft>
            </a:pPr>
            <a:fld id="{0794049E-67E6-413B-BFC7-1C14DDAAE4A7}" type="slidenum">
              <a:rPr b="0" lang="fr-FR" sz="800" spc="-1" strike="noStrike">
                <a:solidFill>
                  <a:srgbClr val="000000"/>
                </a:solidFill>
                <a:latin typeface="Helvetica 75 Bold"/>
                <a:ea typeface="DejaVu Sans"/>
              </a:rPr>
              <a:t>&lt;number&gt;</a:t>
            </a:fld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619560" y="4749120"/>
            <a:ext cx="360" cy="1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1.xml"/><Relationship Id="rId6" Type="http://schemas.openxmlformats.org/officeDocument/2006/relationships/slide" Target="slide1.xml"/><Relationship Id="rId7" Type="http://schemas.openxmlformats.org/officeDocument/2006/relationships/slide" Target="slide1.xml"/><Relationship Id="rId8" Type="http://schemas.openxmlformats.org/officeDocument/2006/relationships/slide" Target="slide1.xml"/><Relationship Id="rId9" Type="http://schemas.openxmlformats.org/officeDocument/2006/relationships/slide" Target="slide1.xml"/><Relationship Id="rId10" Type="http://schemas.openxmlformats.org/officeDocument/2006/relationships/image" Target="../media/image3.png"/><Relationship Id="rId11" Type="http://schemas.openxmlformats.org/officeDocument/2006/relationships/slideLayout" Target="../slideLayouts/slideLayout6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" Target="slide1.xml"/><Relationship Id="rId7" Type="http://schemas.openxmlformats.org/officeDocument/2006/relationships/slide" Target="slide1.xml"/><Relationship Id="rId8" Type="http://schemas.openxmlformats.org/officeDocument/2006/relationships/slide" Target="slide1.xml"/><Relationship Id="rId9" Type="http://schemas.openxmlformats.org/officeDocument/2006/relationships/slide" Target="slide1.xml"/><Relationship Id="rId10" Type="http://schemas.openxmlformats.org/officeDocument/2006/relationships/slide" Target="slide1.xml"/><Relationship Id="rId11" Type="http://schemas.openxmlformats.org/officeDocument/2006/relationships/image" Target="../media/image8.png"/><Relationship Id="rId12" Type="http://schemas.openxmlformats.org/officeDocument/2006/relationships/image" Target="../media/image7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image" Target="../media/image5.png"/><Relationship Id="rId16" Type="http://schemas.openxmlformats.org/officeDocument/2006/relationships/slideLayout" Target="../slideLayouts/slideLayout6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" Target="slide1.xml"/><Relationship Id="rId2" Type="http://schemas.openxmlformats.org/officeDocument/2006/relationships/slide" Target="slide1.xml"/><Relationship Id="rId3" Type="http://schemas.openxmlformats.org/officeDocument/2006/relationships/slide" Target="slide1.xml"/><Relationship Id="rId4" Type="http://schemas.openxmlformats.org/officeDocument/2006/relationships/slide" Target="slide1.xml"/><Relationship Id="rId5" Type="http://schemas.openxmlformats.org/officeDocument/2006/relationships/slide" Target="slide1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6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extShape 11"/>
          <p:cNvSpPr/>
          <p:nvPr/>
        </p:nvSpPr>
        <p:spPr>
          <a:xfrm>
            <a:off x="314280" y="268200"/>
            <a:ext cx="5622120" cy="22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</a:pPr>
            <a:r>
              <a:rPr b="0" lang="fr-FR" sz="5500" spc="-18" strike="noStrike">
                <a:solidFill>
                  <a:srgbClr val="000000"/>
                </a:solidFill>
                <a:latin typeface="Helvetica 75 Bold"/>
                <a:ea typeface="DejaVu Sans"/>
              </a:rPr>
              <a:t>Python – Algorithmique</a:t>
            </a:r>
            <a:br>
              <a:rPr sz="5500"/>
            </a:br>
            <a:endParaRPr b="0" lang="en-US" sz="5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TextShape 12"/>
          <p:cNvSpPr/>
          <p:nvPr/>
        </p:nvSpPr>
        <p:spPr>
          <a:xfrm>
            <a:off x="310680" y="2704320"/>
            <a:ext cx="4827600" cy="96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400" spc="-18" strike="noStrike">
                <a:solidFill>
                  <a:srgbClr val="000000"/>
                </a:solidFill>
                <a:latin typeface="Helvetica 75 Bold"/>
                <a:ea typeface="DejaVu Sans"/>
              </a:rPr>
              <a:t>François Gelineau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extShape 1"/>
          <p:cNvSpPr/>
          <p:nvPr/>
        </p:nvSpPr>
        <p:spPr>
          <a:xfrm>
            <a:off x="314280" y="267480"/>
            <a:ext cx="8511840" cy="7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Exemple de typage en Python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TextShape 1"/>
          <p:cNvSpPr/>
          <p:nvPr/>
        </p:nvSpPr>
        <p:spPr>
          <a:xfrm>
            <a:off x="314280" y="1184400"/>
            <a:ext cx="8511840" cy="336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07880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0788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07880">
              <a:lnSpc>
                <a:spcPct val="9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ZoneTexte 7"/>
          <p:cNvSpPr/>
          <p:nvPr/>
        </p:nvSpPr>
        <p:spPr>
          <a:xfrm>
            <a:off x="2226240" y="915480"/>
            <a:ext cx="653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 vous travaillez avec une version de Python un peu ancienne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4" name="Picture 3" descr=""/>
          <p:cNvPicPr/>
          <p:nvPr/>
        </p:nvPicPr>
        <p:blipFill>
          <a:blip r:embed="rId1"/>
          <a:stretch/>
        </p:blipFill>
        <p:spPr>
          <a:xfrm>
            <a:off x="539640" y="1707480"/>
            <a:ext cx="3931200" cy="911880"/>
          </a:xfrm>
          <a:prstGeom prst="rect">
            <a:avLst/>
          </a:prstGeom>
          <a:ln w="9525">
            <a:noFill/>
          </a:ln>
        </p:spPr>
      </p:pic>
      <p:sp>
        <p:nvSpPr>
          <p:cNvPr id="685" name="Connecteur droit avec flèche 10"/>
          <p:cNvSpPr/>
          <p:nvPr/>
        </p:nvSpPr>
        <p:spPr>
          <a:xfrm flipH="1">
            <a:off x="1760760" y="1275480"/>
            <a:ext cx="357480" cy="429480"/>
          </a:xfrm>
          <a:custGeom>
            <a:avLst/>
            <a:gdLst>
              <a:gd name="textAreaLeft" fmla="*/ 360 w 357480"/>
              <a:gd name="textAreaRight" fmla="*/ 358560 w 357480"/>
              <a:gd name="textAreaTop" fmla="*/ 0 h 429480"/>
              <a:gd name="textAreaBottom" fmla="*/ 430200 h 429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976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6" name="ZoneTexte 11"/>
          <p:cNvSpPr/>
          <p:nvPr/>
        </p:nvSpPr>
        <p:spPr>
          <a:xfrm>
            <a:off x="1203480" y="3291840"/>
            <a:ext cx="321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Type des paramètres d’entrée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Connecteur droit avec flèche 13"/>
          <p:cNvSpPr/>
          <p:nvPr/>
        </p:nvSpPr>
        <p:spPr>
          <a:xfrm flipV="1">
            <a:off x="1403640" y="2208960"/>
            <a:ext cx="1365480" cy="1005480"/>
          </a:xfrm>
          <a:custGeom>
            <a:avLst/>
            <a:gdLst>
              <a:gd name="textAreaLeft" fmla="*/ 0 w 1365480"/>
              <a:gd name="textAreaRight" fmla="*/ 1366200 w 1365480"/>
              <a:gd name="textAreaTop" fmla="*/ 360 h 1005480"/>
              <a:gd name="textAreaBottom" fmla="*/ 1006560 h 1005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976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8" name="Connecteur droit avec flèche 15"/>
          <p:cNvSpPr/>
          <p:nvPr/>
        </p:nvSpPr>
        <p:spPr>
          <a:xfrm flipV="1">
            <a:off x="1475640" y="2640960"/>
            <a:ext cx="1437480" cy="717480"/>
          </a:xfrm>
          <a:custGeom>
            <a:avLst/>
            <a:gdLst>
              <a:gd name="textAreaLeft" fmla="*/ 0 w 1437480"/>
              <a:gd name="textAreaRight" fmla="*/ 1438200 w 1437480"/>
              <a:gd name="textAreaTop" fmla="*/ 360 h 717480"/>
              <a:gd name="textAreaBottom" fmla="*/ 718560 h 717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976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9" name="ZoneTexte 17"/>
          <p:cNvSpPr/>
          <p:nvPr/>
        </p:nvSpPr>
        <p:spPr>
          <a:xfrm>
            <a:off x="5306040" y="2211840"/>
            <a:ext cx="2962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Type de la valeur retournée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Connecteur droit avec flèche 19"/>
          <p:cNvSpPr/>
          <p:nvPr/>
        </p:nvSpPr>
        <p:spPr>
          <a:xfrm flipH="1" flipV="1">
            <a:off x="3849120" y="2136960"/>
            <a:ext cx="1293480" cy="213480"/>
          </a:xfrm>
          <a:custGeom>
            <a:avLst/>
            <a:gdLst>
              <a:gd name="textAreaLeft" fmla="*/ 360 w 1293480"/>
              <a:gd name="textAreaRight" fmla="*/ 1294560 w 1293480"/>
              <a:gd name="textAreaTop" fmla="*/ 360 h 213480"/>
              <a:gd name="textAreaBottom" fmla="*/ 214560 h 213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976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1" name="Connecteur droit avec flèche 21"/>
          <p:cNvSpPr/>
          <p:nvPr/>
        </p:nvSpPr>
        <p:spPr>
          <a:xfrm flipH="1">
            <a:off x="4137120" y="2499840"/>
            <a:ext cx="1077480" cy="360"/>
          </a:xfrm>
          <a:custGeom>
            <a:avLst/>
            <a:gdLst>
              <a:gd name="textAreaLeft" fmla="*/ 360 w 1077480"/>
              <a:gd name="textAreaRight" fmla="*/ 1078560 w 107748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97600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44280" bIns="-4428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transition spd="med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8"/>
          <p:cNvSpPr/>
          <p:nvPr/>
        </p:nvSpPr>
        <p:spPr>
          <a:xfrm>
            <a:off x="314280" y="751320"/>
            <a:ext cx="8512560" cy="336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__fkGroteskNeue_598ab8"/>
                <a:ea typeface="DejaVu Sans"/>
              </a:rPr>
              <a:t>Écrivez une fonction qui compte le nombre de voyelles (a, e, i, o, u, y) d’une chaîne de caractères.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__fkGroteskNeue_598ab8"/>
                <a:ea typeface="DejaVu Sans"/>
              </a:rPr>
              <a:t>Écrivez une fonction qui vérifie si une chaîne donnée est un palindrome (se lit de la même façon de gauche à droite et de droite à gauche).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__fkGroteskNeue_598ab8"/>
                <a:ea typeface="DejaVu Sans"/>
              </a:rPr>
              <a:t>Écrivez une fonction qui prend une chaîne en entrée et retourne cette chaîne inversée.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__fkGroteskNeue_598ab8"/>
                <a:ea typeface="DejaVu Sans"/>
              </a:rPr>
              <a:t>Écrivez une fonction qui réécrit une adresse email du format prenom.nom@domaine.pays au format nom.prenom@domaine-pro.pays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400" spc="-18" strike="noStrike" baseline="30000">
                <a:solidFill>
                  <a:srgbClr val="000000"/>
                </a:solidFill>
                <a:latin typeface="Helvetica 75 Bold"/>
                <a:ea typeface="DejaVu Sans"/>
              </a:rPr>
              <a:t>	</a:t>
            </a:r>
            <a:r>
              <a:rPr b="0" lang="fr-FR" sz="1400" spc="-18" strike="noStrike" baseline="30000">
                <a:solidFill>
                  <a:srgbClr val="000000"/>
                </a:solidFill>
                <a:latin typeface="Helvetica 75 Bold"/>
                <a:ea typeface="DejaVu Sans"/>
              </a:rPr>
              <a:t>	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TextShape 19"/>
          <p:cNvSpPr/>
          <p:nvPr/>
        </p:nvSpPr>
        <p:spPr>
          <a:xfrm>
            <a:off x="314280" y="267480"/>
            <a:ext cx="8512560" cy="7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Exercices - strings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extShape 1"/>
          <p:cNvSpPr/>
          <p:nvPr/>
        </p:nvSpPr>
        <p:spPr>
          <a:xfrm>
            <a:off x="314280" y="1184400"/>
            <a:ext cx="8511840" cy="336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Rechercher si une valeur est présente dans une liste d’entiers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Rechercher à quelle position cette valeur est présente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Calculer la moyenne d’une liste d’entiers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Insérer un élément au milieu d’une liste d’entiers (à une position donnée)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Calculer le maximum des valeurs dans une liste d’entiers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Calculer la somme des valeurs d’une liste d’entiers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Dans une liste d’entiers, remplacer chaque zéro par la somme de tous les entiers qui se trouvent avant lui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400" spc="-18" strike="noStrike" baseline="30000">
                <a:solidFill>
                  <a:srgbClr val="000000"/>
                </a:solidFill>
                <a:latin typeface="Helvetica 75 Bold"/>
                <a:ea typeface="DejaVu Sans"/>
              </a:rPr>
              <a:t>	</a:t>
            </a:r>
            <a:r>
              <a:rPr b="0" lang="fr-FR" sz="1400" spc="-18" strike="noStrike" baseline="30000">
                <a:solidFill>
                  <a:srgbClr val="000000"/>
                </a:solidFill>
                <a:latin typeface="Helvetica 75 Bold"/>
                <a:ea typeface="DejaVu Sans"/>
              </a:rPr>
              <a:t>	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TextShape 2"/>
          <p:cNvSpPr/>
          <p:nvPr/>
        </p:nvSpPr>
        <p:spPr>
          <a:xfrm>
            <a:off x="314280" y="267480"/>
            <a:ext cx="8511840" cy="7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Exercices tableaux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extShape 9"/>
          <p:cNvSpPr/>
          <p:nvPr/>
        </p:nvSpPr>
        <p:spPr>
          <a:xfrm>
            <a:off x="314280" y="267480"/>
            <a:ext cx="8511840" cy="7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Evaluation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TextShape 1"/>
          <p:cNvSpPr/>
          <p:nvPr/>
        </p:nvSpPr>
        <p:spPr>
          <a:xfrm>
            <a:off x="314280" y="268200"/>
            <a:ext cx="4824720" cy="22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5000"/>
              </a:lnSpc>
            </a:pPr>
            <a:r>
              <a:rPr b="0" lang="fr-FR" sz="5500" spc="-18" strike="noStrike">
                <a:solidFill>
                  <a:srgbClr val="000000"/>
                </a:solidFill>
                <a:latin typeface="Helvetica 75 Bold"/>
                <a:ea typeface="DejaVu Sans"/>
              </a:rPr>
              <a:t>Merci</a:t>
            </a:r>
            <a:endParaRPr b="0" lang="en-US" sz="5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extShape 13"/>
          <p:cNvSpPr/>
          <p:nvPr/>
        </p:nvSpPr>
        <p:spPr>
          <a:xfrm>
            <a:off x="314280" y="1184400"/>
            <a:ext cx="8511840" cy="336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François Gelineau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Orange Innovation, Cesson Sévigné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Développeur logiciel, formateur, coach, community manager, Orange Software Expert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Actuellement : développement d’applications big data de Threat Intelligence pour Orange Cyber Defense (scala, Python)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Auparavant : Python, JS, Typescript, Go, Kotlin, Elm 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TextShape 14"/>
          <p:cNvSpPr/>
          <p:nvPr/>
        </p:nvSpPr>
        <p:spPr>
          <a:xfrm>
            <a:off x="314280" y="268200"/>
            <a:ext cx="8511840" cy="7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Présentons nous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TextShape 4"/>
          <p:cNvSpPr/>
          <p:nvPr/>
        </p:nvSpPr>
        <p:spPr>
          <a:xfrm>
            <a:off x="228600" y="751320"/>
            <a:ext cx="8512920" cy="336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Python + Algorithmique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Je donnais le cours d’algorithmique depuis plusieurs années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Cette année : regroupé avec le cours de Python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Savoir écrire du code Python pour résoudre un problème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Utiliser les principales possibilités offertes par Python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Apprendre les bonnes pratiques pour du code de qualité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Connaître les principales structures de données, et savoir réaliser des traitements sur ces données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Apprendre à évaluer l’efficacité de différents algorithmes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07880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0788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07880">
              <a:lnSpc>
                <a:spcPct val="9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TextShape 7"/>
          <p:cNvSpPr/>
          <p:nvPr/>
        </p:nvSpPr>
        <p:spPr>
          <a:xfrm>
            <a:off x="314280" y="267480"/>
            <a:ext cx="8512920" cy="7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Ce cours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Shape 3"/>
          <p:cNvSpPr/>
          <p:nvPr/>
        </p:nvSpPr>
        <p:spPr>
          <a:xfrm>
            <a:off x="228600" y="751320"/>
            <a:ext cx="8512920" cy="336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Votre avis compte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Parlons d’IA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07880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0788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07880">
              <a:lnSpc>
                <a:spcPct val="9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TextShape 8"/>
          <p:cNvSpPr/>
          <p:nvPr/>
        </p:nvSpPr>
        <p:spPr>
          <a:xfrm>
            <a:off x="314280" y="267480"/>
            <a:ext cx="8512920" cy="7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Ce cours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8" name="" descr=""/>
          <p:cNvPicPr/>
          <p:nvPr/>
        </p:nvPicPr>
        <p:blipFill>
          <a:blip r:embed="rId1"/>
          <a:stretch/>
        </p:blipFill>
        <p:spPr>
          <a:xfrm>
            <a:off x="2743200" y="1828800"/>
            <a:ext cx="2971800" cy="1981080"/>
          </a:xfrm>
          <a:prstGeom prst="rect">
            <a:avLst/>
          </a:prstGeom>
          <a:ln w="0">
            <a:noFill/>
          </a:ln>
        </p:spPr>
      </p:pic>
    </p:spTree>
  </p:cSld>
  <p:transition spd="med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TextShape 10"/>
          <p:cNvSpPr/>
          <p:nvPr/>
        </p:nvSpPr>
        <p:spPr>
          <a:xfrm>
            <a:off x="228600" y="751320"/>
            <a:ext cx="8512920" cy="336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Python + Algorithmique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Je donnais le cours d’algorithmique depuis plusieurs années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Cette année : regroupé avec le cours de Python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Savoir écrire du code Python pour résoudre un problème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Utiliser les principales possibilités offertes par Python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Apprendre les bonnes pratiques pour du code de qualité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Connaître les principales structures de données, et savoir réaliser des traitements sur ces données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Apprendre à évaluer l’efficacité de différents algorithmes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Votre avis compte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Parlons d’IA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75096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Evaluations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07880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0788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07880">
              <a:lnSpc>
                <a:spcPct val="9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TextShape 15"/>
          <p:cNvSpPr/>
          <p:nvPr/>
        </p:nvSpPr>
        <p:spPr>
          <a:xfrm>
            <a:off x="314280" y="267480"/>
            <a:ext cx="8512920" cy="7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Ce cours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825560" y="500760"/>
            <a:ext cx="12229560" cy="883800"/>
          </a:xfrm>
          <a:prstGeom prst="rect">
            <a:avLst/>
          </a:prstGeom>
          <a:noFill/>
          <a:ln w="0">
            <a:noFill/>
          </a:ln>
        </p:spPr>
        <p:txBody>
          <a:bodyPr lIns="0" rIns="0" tIns="25560" bIns="0" anchor="ctr">
            <a:noAutofit/>
          </a:bodyPr>
          <a:p>
            <a:pPr marL="18720" indent="0">
              <a:lnSpc>
                <a:spcPct val="1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fr-FR" sz="2080" spc="-52" strike="noStrike">
                <a:solidFill>
                  <a:srgbClr val="ffffff"/>
                </a:solidFill>
                <a:latin typeface="Tahoma"/>
                <a:ea typeface="DejaVu Sans"/>
              </a:rPr>
              <a:t>Historique</a:t>
            </a:r>
            <a:endParaRPr b="0" lang="en-US" sz="20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2" name="object 3" descr=""/>
          <p:cNvPicPr/>
          <p:nvPr/>
        </p:nvPicPr>
        <p:blipFill>
          <a:blip r:embed="rId1"/>
          <a:stretch/>
        </p:blipFill>
        <p:spPr>
          <a:xfrm>
            <a:off x="1440360" y="1064880"/>
            <a:ext cx="1604160" cy="2939400"/>
          </a:xfrm>
          <a:prstGeom prst="rect">
            <a:avLst/>
          </a:prstGeom>
          <a:ln w="0">
            <a:noFill/>
          </a:ln>
        </p:spPr>
      </p:pic>
      <p:pic>
        <p:nvPicPr>
          <p:cNvPr id="643" name="object 4" descr=""/>
          <p:cNvPicPr/>
          <p:nvPr/>
        </p:nvPicPr>
        <p:blipFill>
          <a:blip r:embed="rId2"/>
          <a:stretch/>
        </p:blipFill>
        <p:spPr>
          <a:xfrm>
            <a:off x="3322080" y="768240"/>
            <a:ext cx="4232880" cy="240480"/>
          </a:xfrm>
          <a:prstGeom prst="rect">
            <a:avLst/>
          </a:prstGeom>
          <a:ln w="0">
            <a:noFill/>
          </a:ln>
        </p:spPr>
      </p:pic>
      <p:sp>
        <p:nvSpPr>
          <p:cNvPr id="644" name="object 5"/>
          <p:cNvSpPr/>
          <p:nvPr/>
        </p:nvSpPr>
        <p:spPr>
          <a:xfrm>
            <a:off x="3322080" y="760320"/>
            <a:ext cx="4232880" cy="26028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760" bIns="0" anchor="t">
            <a:spAutoFit/>
          </a:bodyPr>
          <a:p>
            <a:pPr marL="68040">
              <a:lnSpc>
                <a:spcPts val="2007"/>
              </a:lnSpc>
              <a:spcBef>
                <a:spcPts val="45"/>
              </a:spcBef>
            </a:pPr>
            <a:r>
              <a:rPr b="0" lang="fr-FR" sz="1640" spc="-75" strike="noStrike">
                <a:solidFill>
                  <a:srgbClr val="000000"/>
                </a:solidFill>
                <a:latin typeface="Tahoma"/>
                <a:ea typeface="DejaVu Sans"/>
              </a:rPr>
              <a:t>1989</a:t>
            </a:r>
            <a:r>
              <a:rPr b="0" lang="fr-FR" sz="1640" spc="-60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1" strike="noStrike">
                <a:solidFill>
                  <a:srgbClr val="000000"/>
                </a:solidFill>
                <a:latin typeface="Tahoma"/>
                <a:ea typeface="DejaVu Sans"/>
              </a:rPr>
              <a:t>:</a:t>
            </a:r>
            <a:r>
              <a:rPr b="0" lang="fr-FR" sz="1640" spc="-97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52" strike="noStrike">
                <a:solidFill>
                  <a:srgbClr val="000000"/>
                </a:solidFill>
                <a:latin typeface="Tahoma"/>
                <a:ea typeface="DejaVu Sans"/>
              </a:rPr>
              <a:t>C</a:t>
            </a:r>
            <a:r>
              <a:rPr b="0" lang="fr-FR" sz="1640" spc="-106" strike="noStrike">
                <a:solidFill>
                  <a:srgbClr val="000000"/>
                </a:solidFill>
                <a:latin typeface="Tahoma"/>
                <a:ea typeface="DejaVu Sans"/>
              </a:rPr>
              <a:t>r</a:t>
            </a:r>
            <a:r>
              <a:rPr b="0" lang="fr-FR" sz="1640" spc="-902" strike="noStrike">
                <a:solidFill>
                  <a:srgbClr val="000000"/>
                </a:solidFill>
                <a:latin typeface="Tahoma"/>
                <a:ea typeface="DejaVu Sans"/>
              </a:rPr>
              <a:t>é</a:t>
            </a:r>
            <a:r>
              <a:rPr b="0" lang="fr-FR" sz="1640" spc="-60" strike="noStrike">
                <a:solidFill>
                  <a:srgbClr val="000000"/>
                </a:solidFill>
                <a:latin typeface="Tahoma"/>
                <a:ea typeface="DejaVu Sans"/>
              </a:rPr>
              <a:t>a</a:t>
            </a:r>
            <a:r>
              <a:rPr b="0" lang="fr-FR" sz="1640" spc="-46" strike="noStrike">
                <a:solidFill>
                  <a:srgbClr val="000000"/>
                </a:solidFill>
                <a:latin typeface="Tahoma"/>
                <a:ea typeface="DejaVu Sans"/>
              </a:rPr>
              <a:t>t</a:t>
            </a:r>
            <a:r>
              <a:rPr b="0" lang="fr-FR" sz="1640" spc="-52" strike="noStrike">
                <a:solidFill>
                  <a:srgbClr val="000000"/>
                </a:solidFill>
                <a:latin typeface="Tahoma"/>
                <a:ea typeface="DejaVu Sans"/>
              </a:rPr>
              <a:t>i</a:t>
            </a:r>
            <a:r>
              <a:rPr b="0" lang="fr-FR" sz="1640" spc="-46" strike="noStrike">
                <a:solidFill>
                  <a:srgbClr val="000000"/>
                </a:solidFill>
                <a:latin typeface="Tahoma"/>
                <a:ea typeface="DejaVu Sans"/>
              </a:rPr>
              <a:t>on</a:t>
            </a:r>
            <a:r>
              <a:rPr b="0" lang="fr-FR" sz="1640" spc="15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38" strike="noStrike">
                <a:solidFill>
                  <a:srgbClr val="000000"/>
                </a:solidFill>
                <a:latin typeface="Tahoma"/>
                <a:ea typeface="DejaVu Sans"/>
              </a:rPr>
              <a:t>par Guido</a:t>
            </a:r>
            <a:r>
              <a:rPr b="0" lang="fr-FR" sz="1640" spc="-52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1" strike="noStrike">
                <a:solidFill>
                  <a:srgbClr val="000000"/>
                </a:solidFill>
                <a:latin typeface="Tahoma"/>
                <a:ea typeface="DejaVu Sans"/>
              </a:rPr>
              <a:t>Van</a:t>
            </a:r>
            <a:r>
              <a:rPr b="0" lang="fr-FR" sz="1640" spc="-46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60" strike="noStrike">
                <a:solidFill>
                  <a:srgbClr val="000000"/>
                </a:solidFill>
                <a:latin typeface="Tahoma"/>
                <a:ea typeface="DejaVu Sans"/>
              </a:rPr>
              <a:t>Rossum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5" name="object 6" descr=""/>
          <p:cNvPicPr/>
          <p:nvPr/>
        </p:nvPicPr>
        <p:blipFill>
          <a:blip r:embed="rId3"/>
          <a:stretch/>
        </p:blipFill>
        <p:spPr>
          <a:xfrm>
            <a:off x="3322080" y="2222640"/>
            <a:ext cx="4232880" cy="240480"/>
          </a:xfrm>
          <a:prstGeom prst="rect">
            <a:avLst/>
          </a:prstGeom>
          <a:ln w="0">
            <a:noFill/>
          </a:ln>
        </p:spPr>
      </p:pic>
      <p:sp>
        <p:nvSpPr>
          <p:cNvPr id="646" name="object 7"/>
          <p:cNvSpPr/>
          <p:nvPr/>
        </p:nvSpPr>
        <p:spPr>
          <a:xfrm>
            <a:off x="3322080" y="2222640"/>
            <a:ext cx="4232880" cy="26028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760" bIns="0" anchor="t">
            <a:spAutoFit/>
          </a:bodyPr>
          <a:p>
            <a:pPr marL="68040">
              <a:lnSpc>
                <a:spcPts val="2007"/>
              </a:lnSpc>
              <a:spcBef>
                <a:spcPts val="45"/>
              </a:spcBef>
            </a:pPr>
            <a:r>
              <a:rPr b="0" lang="fr-FR" sz="1640" spc="-75" strike="noStrike">
                <a:solidFill>
                  <a:srgbClr val="000000"/>
                </a:solidFill>
                <a:latin typeface="Tahoma"/>
                <a:ea typeface="DejaVu Sans"/>
              </a:rPr>
              <a:t>2000</a:t>
            </a:r>
            <a:r>
              <a:rPr b="0" lang="fr-FR" sz="1640" spc="-60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1" strike="noStrike">
                <a:solidFill>
                  <a:srgbClr val="000000"/>
                </a:solidFill>
                <a:latin typeface="Tahoma"/>
                <a:ea typeface="DejaVu Sans"/>
              </a:rPr>
              <a:t>:</a:t>
            </a:r>
            <a:r>
              <a:rPr b="0" lang="fr-FR" sz="1640" spc="-69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38" strike="noStrike">
                <a:solidFill>
                  <a:srgbClr val="000000"/>
                </a:solidFill>
                <a:latin typeface="Tahoma"/>
                <a:ea typeface="DejaVu Sans"/>
              </a:rPr>
              <a:t>Sortie</a:t>
            </a:r>
            <a:r>
              <a:rPr b="0" lang="fr-FR" sz="1640" spc="-52" strike="noStrike">
                <a:solidFill>
                  <a:srgbClr val="000000"/>
                </a:solidFill>
                <a:latin typeface="Tahoma"/>
                <a:ea typeface="DejaVu Sans"/>
              </a:rPr>
              <a:t> de</a:t>
            </a:r>
            <a:r>
              <a:rPr b="0" lang="fr-FR" sz="1640" spc="-60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32" strike="noStrike">
                <a:solidFill>
                  <a:srgbClr val="000000"/>
                </a:solidFill>
                <a:latin typeface="Tahoma"/>
                <a:ea typeface="DejaVu Sans"/>
              </a:rPr>
              <a:t>Python2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7" name="object 10" descr=""/>
          <p:cNvPicPr/>
          <p:nvPr/>
        </p:nvPicPr>
        <p:blipFill>
          <a:blip r:embed="rId4"/>
          <a:stretch/>
        </p:blipFill>
        <p:spPr>
          <a:xfrm>
            <a:off x="3322080" y="2986920"/>
            <a:ext cx="4232880" cy="240120"/>
          </a:xfrm>
          <a:prstGeom prst="rect">
            <a:avLst/>
          </a:prstGeom>
          <a:ln w="0">
            <a:noFill/>
          </a:ln>
        </p:spPr>
      </p:pic>
      <p:sp>
        <p:nvSpPr>
          <p:cNvPr id="648" name="object 14"/>
          <p:cNvSpPr/>
          <p:nvPr/>
        </p:nvSpPr>
        <p:spPr>
          <a:xfrm>
            <a:off x="7556400" y="4981680"/>
            <a:ext cx="356760" cy="12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720">
              <a:lnSpc>
                <a:spcPts val="1003"/>
              </a:lnSpc>
            </a:pPr>
            <a:r>
              <a:rPr b="0" lang="fr-FR" sz="889" spc="-1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5" action="ppaction://hlinksldjump"/>
              </a:rPr>
              <a:t>3</a:t>
            </a:r>
            <a:r>
              <a:rPr b="0" lang="fr-FR" sz="889" spc="-1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6" action="ppaction://hlinksldjump"/>
              </a:rPr>
              <a:t> </a:t>
            </a:r>
            <a:r>
              <a:rPr b="0" lang="fr-FR" sz="889" spc="216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7" action="ppaction://hlinksldjump"/>
              </a:rPr>
              <a:t>/</a:t>
            </a:r>
            <a:r>
              <a:rPr b="0" lang="fr-FR" sz="889" spc="38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8" action="ppaction://hlinksldjump"/>
              </a:rPr>
              <a:t> </a:t>
            </a:r>
            <a:r>
              <a:rPr b="0" lang="fr-FR" sz="889" spc="-38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9" action="ppaction://hlinksldjump"/>
              </a:rPr>
              <a:t>10</a:t>
            </a:r>
            <a:endParaRPr b="0" lang="en-US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TextShape 5"/>
          <p:cNvSpPr/>
          <p:nvPr/>
        </p:nvSpPr>
        <p:spPr>
          <a:xfrm>
            <a:off x="314280" y="267480"/>
            <a:ext cx="85125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Présentation Python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object 20"/>
          <p:cNvSpPr/>
          <p:nvPr/>
        </p:nvSpPr>
        <p:spPr>
          <a:xfrm>
            <a:off x="3322080" y="2986920"/>
            <a:ext cx="4232880" cy="26028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760" bIns="0" anchor="t">
            <a:spAutoFit/>
          </a:bodyPr>
          <a:p>
            <a:pPr marL="68040">
              <a:lnSpc>
                <a:spcPts val="2007"/>
              </a:lnSpc>
              <a:spcBef>
                <a:spcPts val="45"/>
              </a:spcBef>
            </a:pPr>
            <a:r>
              <a:rPr b="0" lang="fr-FR" sz="1640" spc="-75" strike="noStrike">
                <a:solidFill>
                  <a:srgbClr val="000000"/>
                </a:solidFill>
                <a:latin typeface="Tahoma"/>
                <a:ea typeface="DejaVu Sans"/>
              </a:rPr>
              <a:t>2008</a:t>
            </a:r>
            <a:r>
              <a:rPr b="0" lang="fr-FR" sz="1640" spc="-60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1" strike="noStrike">
                <a:solidFill>
                  <a:srgbClr val="000000"/>
                </a:solidFill>
                <a:latin typeface="Tahoma"/>
                <a:ea typeface="DejaVu Sans"/>
              </a:rPr>
              <a:t>:</a:t>
            </a:r>
            <a:r>
              <a:rPr b="0" lang="fr-FR" sz="1640" spc="-69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38" strike="noStrike">
                <a:solidFill>
                  <a:srgbClr val="000000"/>
                </a:solidFill>
                <a:latin typeface="Tahoma"/>
                <a:ea typeface="DejaVu Sans"/>
              </a:rPr>
              <a:t>Sortie</a:t>
            </a:r>
            <a:r>
              <a:rPr b="0" lang="fr-FR" sz="1640" spc="-52" strike="noStrike">
                <a:solidFill>
                  <a:srgbClr val="000000"/>
                </a:solidFill>
                <a:latin typeface="Tahoma"/>
                <a:ea typeface="DejaVu Sans"/>
              </a:rPr>
              <a:t> de</a:t>
            </a:r>
            <a:r>
              <a:rPr b="0" lang="fr-FR" sz="1640" spc="-60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32" strike="noStrike">
                <a:solidFill>
                  <a:srgbClr val="000000"/>
                </a:solidFill>
                <a:latin typeface="Tahoma"/>
                <a:ea typeface="DejaVu Sans"/>
              </a:rPr>
              <a:t>Python3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object 12"/>
          <p:cNvSpPr/>
          <p:nvPr/>
        </p:nvSpPr>
        <p:spPr>
          <a:xfrm>
            <a:off x="3310200" y="1587600"/>
            <a:ext cx="4232880" cy="240480"/>
          </a:xfrm>
          <a:prstGeom prst="rect">
            <a:avLst/>
          </a:prstGeom>
          <a:blipFill rotWithShape="0">
            <a:blip r:embed="rId10"/>
            <a:srcRect/>
            <a:stretch/>
          </a:blipFill>
          <a:ln w="50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760" bIns="0" anchor="t">
            <a:noAutofit/>
          </a:bodyPr>
          <a:p>
            <a:pPr marL="68040">
              <a:lnSpc>
                <a:spcPts val="2007"/>
              </a:lnSpc>
              <a:spcBef>
                <a:spcPts val="45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1994 : Sortie de Python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1825560" y="500760"/>
            <a:ext cx="12229560" cy="883800"/>
          </a:xfrm>
          <a:prstGeom prst="rect">
            <a:avLst/>
          </a:prstGeom>
          <a:noFill/>
          <a:ln w="0">
            <a:noFill/>
          </a:ln>
        </p:spPr>
        <p:txBody>
          <a:bodyPr lIns="0" rIns="0" tIns="25560" bIns="0" anchor="ctr">
            <a:noAutofit/>
          </a:bodyPr>
          <a:p>
            <a:pPr marL="18720" indent="0">
              <a:lnSpc>
                <a:spcPct val="1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fr-FR" sz="2080" spc="-38" strike="noStrike">
                <a:solidFill>
                  <a:srgbClr val="ffffff"/>
                </a:solidFill>
                <a:latin typeface="Tahoma"/>
                <a:ea typeface="DejaVu Sans"/>
              </a:rPr>
              <a:t>Pourquoi</a:t>
            </a:r>
            <a:r>
              <a:rPr b="0" lang="fr-FR" sz="2080" spc="-1" strike="noStrike">
                <a:solidFill>
                  <a:srgbClr val="ffffff"/>
                </a:solidFill>
                <a:latin typeface="Tahoma"/>
                <a:ea typeface="DejaVu Sans"/>
              </a:rPr>
              <a:t> </a:t>
            </a:r>
            <a:r>
              <a:rPr b="0" lang="fr-FR" sz="2080" spc="-38" strike="noStrike">
                <a:solidFill>
                  <a:srgbClr val="ffffff"/>
                </a:solidFill>
                <a:latin typeface="Tahoma"/>
                <a:ea typeface="DejaVu Sans"/>
              </a:rPr>
              <a:t>Python</a:t>
            </a:r>
            <a:r>
              <a:rPr b="0" lang="fr-FR" sz="2080" spc="-304" strike="noStrike">
                <a:solidFill>
                  <a:srgbClr val="ffffff"/>
                </a:solidFill>
                <a:latin typeface="Tahoma"/>
                <a:ea typeface="DejaVu Sans"/>
              </a:rPr>
              <a:t> </a:t>
            </a:r>
            <a:r>
              <a:rPr b="0" lang="fr-FR" sz="2080" spc="-75" strike="noStrike">
                <a:solidFill>
                  <a:srgbClr val="ffffff"/>
                </a:solidFill>
                <a:latin typeface="Tahoma"/>
                <a:ea typeface="DejaVu Sans"/>
              </a:rPr>
              <a:t>?</a:t>
            </a:r>
            <a:endParaRPr b="0" lang="en-US" sz="20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3" name="object 8" descr=""/>
          <p:cNvPicPr/>
          <p:nvPr/>
        </p:nvPicPr>
        <p:blipFill>
          <a:blip r:embed="rId1"/>
          <a:stretch/>
        </p:blipFill>
        <p:spPr>
          <a:xfrm>
            <a:off x="4329720" y="778320"/>
            <a:ext cx="3583080" cy="382680"/>
          </a:xfrm>
          <a:prstGeom prst="rect">
            <a:avLst/>
          </a:prstGeom>
          <a:ln w="0">
            <a:noFill/>
          </a:ln>
        </p:spPr>
      </p:pic>
      <p:sp>
        <p:nvSpPr>
          <p:cNvPr id="654" name="object 9"/>
          <p:cNvSpPr/>
          <p:nvPr/>
        </p:nvSpPr>
        <p:spPr>
          <a:xfrm>
            <a:off x="4329720" y="778320"/>
            <a:ext cx="3583080" cy="36036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0520" bIns="0" anchor="t">
            <a:spAutoFit/>
          </a:bodyPr>
          <a:p>
            <a:pPr marL="68040">
              <a:lnSpc>
                <a:spcPct val="100000"/>
              </a:lnSpc>
              <a:spcBef>
                <a:spcPts val="870"/>
              </a:spcBef>
            </a:pPr>
            <a:r>
              <a:rPr b="0" lang="fr-FR" sz="1640" spc="-69" strike="noStrike">
                <a:solidFill>
                  <a:srgbClr val="000000"/>
                </a:solidFill>
                <a:latin typeface="Tahoma"/>
                <a:ea typeface="DejaVu Sans"/>
              </a:rPr>
              <a:t>Typage</a:t>
            </a:r>
            <a:r>
              <a:rPr b="0" lang="fr-FR" sz="1640" spc="-52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15" strike="noStrike">
                <a:solidFill>
                  <a:srgbClr val="000000"/>
                </a:solidFill>
                <a:latin typeface="Tahoma"/>
                <a:ea typeface="DejaVu Sans"/>
              </a:rPr>
              <a:t>dynamique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5" name="object 11" descr=""/>
          <p:cNvPicPr/>
          <p:nvPr/>
        </p:nvPicPr>
        <p:blipFill>
          <a:blip r:embed="rId2"/>
          <a:stretch/>
        </p:blipFill>
        <p:spPr>
          <a:xfrm>
            <a:off x="4329720" y="1580760"/>
            <a:ext cx="3583080" cy="362160"/>
          </a:xfrm>
          <a:prstGeom prst="rect">
            <a:avLst/>
          </a:prstGeom>
          <a:ln w="0">
            <a:noFill/>
          </a:ln>
        </p:spPr>
      </p:pic>
      <p:sp>
        <p:nvSpPr>
          <p:cNvPr id="656" name="object 13"/>
          <p:cNvSpPr/>
          <p:nvPr/>
        </p:nvSpPr>
        <p:spPr>
          <a:xfrm>
            <a:off x="4329720" y="1580760"/>
            <a:ext cx="3583080" cy="36036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0520" bIns="0" anchor="t">
            <a:spAutoFit/>
          </a:bodyPr>
          <a:p>
            <a:pPr marL="68040">
              <a:lnSpc>
                <a:spcPct val="100000"/>
              </a:lnSpc>
              <a:spcBef>
                <a:spcPts val="870"/>
              </a:spcBef>
            </a:pPr>
            <a:r>
              <a:rPr b="0" lang="fr-FR" sz="1640" spc="-46" strike="noStrike">
                <a:solidFill>
                  <a:srgbClr val="000000"/>
                </a:solidFill>
                <a:latin typeface="Tahoma"/>
                <a:ea typeface="DejaVu Sans"/>
              </a:rPr>
              <a:t>O</a:t>
            </a:r>
            <a:r>
              <a:rPr b="0" lang="fr-FR" sz="1640" spc="-60" strike="noStrike">
                <a:solidFill>
                  <a:srgbClr val="000000"/>
                </a:solidFill>
                <a:latin typeface="Tahoma"/>
                <a:ea typeface="DejaVu Sans"/>
              </a:rPr>
              <a:t>r</a:t>
            </a:r>
            <a:r>
              <a:rPr b="0" lang="fr-FR" sz="1640" spc="-52" strike="noStrike">
                <a:solidFill>
                  <a:srgbClr val="000000"/>
                </a:solidFill>
                <a:latin typeface="Tahoma"/>
                <a:ea typeface="DejaVu Sans"/>
              </a:rPr>
              <a:t>i</a:t>
            </a:r>
            <a:r>
              <a:rPr b="0" lang="fr-FR" sz="1640" spc="-46" strike="noStrike">
                <a:solidFill>
                  <a:srgbClr val="000000"/>
                </a:solidFill>
                <a:latin typeface="Tahoma"/>
                <a:ea typeface="DejaVu Sans"/>
              </a:rPr>
              <a:t>e</a:t>
            </a:r>
            <a:r>
              <a:rPr b="0" lang="fr-FR" sz="1640" spc="-60" strike="noStrike">
                <a:solidFill>
                  <a:srgbClr val="000000"/>
                </a:solidFill>
                <a:latin typeface="Tahoma"/>
                <a:ea typeface="DejaVu Sans"/>
              </a:rPr>
              <a:t>n</a:t>
            </a:r>
            <a:r>
              <a:rPr b="0" lang="fr-FR" sz="1640" spc="-97" strike="noStrike">
                <a:solidFill>
                  <a:srgbClr val="000000"/>
                </a:solidFill>
                <a:latin typeface="Tahoma"/>
                <a:ea typeface="DejaVu Sans"/>
              </a:rPr>
              <a:t>té</a:t>
            </a:r>
            <a:r>
              <a:rPr b="0" lang="fr-FR" sz="1640" spc="75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15" strike="noStrike">
                <a:solidFill>
                  <a:srgbClr val="000000"/>
                </a:solidFill>
                <a:latin typeface="Tahoma"/>
                <a:ea typeface="DejaVu Sans"/>
              </a:rPr>
              <a:t>objet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object 15" descr=""/>
          <p:cNvPicPr/>
          <p:nvPr/>
        </p:nvPicPr>
        <p:blipFill>
          <a:blip r:embed="rId3"/>
          <a:stretch/>
        </p:blipFill>
        <p:spPr>
          <a:xfrm>
            <a:off x="4329720" y="2383200"/>
            <a:ext cx="3583080" cy="362160"/>
          </a:xfrm>
          <a:prstGeom prst="rect">
            <a:avLst/>
          </a:prstGeom>
          <a:ln w="0">
            <a:noFill/>
          </a:ln>
        </p:spPr>
      </p:pic>
      <p:sp>
        <p:nvSpPr>
          <p:cNvPr id="658" name="object 16"/>
          <p:cNvSpPr/>
          <p:nvPr/>
        </p:nvSpPr>
        <p:spPr>
          <a:xfrm>
            <a:off x="4329720" y="2383200"/>
            <a:ext cx="3583080" cy="36036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0520" bIns="0" anchor="t">
            <a:spAutoFit/>
          </a:bodyPr>
          <a:p>
            <a:pPr marL="68040">
              <a:lnSpc>
                <a:spcPct val="100000"/>
              </a:lnSpc>
              <a:spcBef>
                <a:spcPts val="870"/>
              </a:spcBef>
            </a:pPr>
            <a:r>
              <a:rPr b="0" lang="fr-FR" sz="1640" spc="-83" strike="noStrike">
                <a:solidFill>
                  <a:srgbClr val="000000"/>
                </a:solidFill>
                <a:latin typeface="Tahoma"/>
                <a:ea typeface="DejaVu Sans"/>
              </a:rPr>
              <a:t>Nombreuses</a:t>
            </a:r>
            <a:r>
              <a:rPr b="0" lang="fr-FR" sz="1640" spc="-24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15" strike="noStrike">
                <a:solidFill>
                  <a:srgbClr val="000000"/>
                </a:solidFill>
                <a:latin typeface="Tahoma"/>
                <a:ea typeface="DejaVu Sans"/>
              </a:rPr>
              <a:t>b</a:t>
            </a:r>
            <a:r>
              <a:rPr b="0" lang="fr-FR" sz="1640" spc="-32" strike="noStrike">
                <a:solidFill>
                  <a:srgbClr val="000000"/>
                </a:solidFill>
                <a:latin typeface="Tahoma"/>
                <a:ea typeface="DejaVu Sans"/>
              </a:rPr>
              <a:t>ib</a:t>
            </a:r>
            <a:r>
              <a:rPr b="0" lang="fr-FR" sz="1640" spc="-24" strike="noStrike">
                <a:solidFill>
                  <a:srgbClr val="000000"/>
                </a:solidFill>
                <a:latin typeface="Tahoma"/>
                <a:ea typeface="DejaVu Sans"/>
              </a:rPr>
              <a:t>li</a:t>
            </a:r>
            <a:r>
              <a:rPr b="0" lang="fr-FR" sz="1640" spc="-15" strike="noStrike">
                <a:solidFill>
                  <a:srgbClr val="000000"/>
                </a:solidFill>
                <a:latin typeface="Tahoma"/>
                <a:ea typeface="DejaVu Sans"/>
              </a:rPr>
              <a:t>ot</a:t>
            </a:r>
            <a:r>
              <a:rPr b="0" lang="fr-FR" sz="1640" spc="-75" strike="noStrike">
                <a:solidFill>
                  <a:srgbClr val="000000"/>
                </a:solidFill>
                <a:latin typeface="Tahoma"/>
                <a:ea typeface="DejaVu Sans"/>
              </a:rPr>
              <a:t>h</a:t>
            </a:r>
            <a:r>
              <a:rPr b="0" lang="fr-FR" sz="1640" spc="-871" strike="noStrike">
                <a:solidFill>
                  <a:srgbClr val="000000"/>
                </a:solidFill>
                <a:latin typeface="Tahoma"/>
                <a:ea typeface="DejaVu Sans"/>
              </a:rPr>
              <a:t>è</a:t>
            </a:r>
            <a:r>
              <a:rPr b="0" lang="fr-FR" sz="1640" spc="-32" strike="noStrike">
                <a:solidFill>
                  <a:srgbClr val="000000"/>
                </a:solidFill>
                <a:latin typeface="Tahoma"/>
                <a:ea typeface="DejaVu Sans"/>
              </a:rPr>
              <a:t>q</a:t>
            </a:r>
            <a:r>
              <a:rPr b="0" lang="fr-FR" sz="1640" spc="-15" strike="noStrike">
                <a:solidFill>
                  <a:srgbClr val="000000"/>
                </a:solidFill>
                <a:latin typeface="Tahoma"/>
                <a:ea typeface="DejaVu Sans"/>
              </a:rPr>
              <a:t>u</a:t>
            </a:r>
            <a:r>
              <a:rPr b="0" lang="fr-FR" sz="1640" spc="-32" strike="noStrike">
                <a:solidFill>
                  <a:srgbClr val="000000"/>
                </a:solidFill>
                <a:latin typeface="Tahoma"/>
                <a:ea typeface="DejaVu Sans"/>
              </a:rPr>
              <a:t>e</a:t>
            </a:r>
            <a:r>
              <a:rPr b="0" lang="fr-FR" sz="1640" spc="-15" strike="noStrike">
                <a:solidFill>
                  <a:srgbClr val="000000"/>
                </a:solidFill>
                <a:latin typeface="Tahoma"/>
                <a:ea typeface="DejaVu Sans"/>
              </a:rPr>
              <a:t>s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9" name="object 17" descr=""/>
          <p:cNvPicPr/>
          <p:nvPr/>
        </p:nvPicPr>
        <p:blipFill>
          <a:blip r:embed="rId4"/>
          <a:stretch/>
        </p:blipFill>
        <p:spPr>
          <a:xfrm>
            <a:off x="4364640" y="3188880"/>
            <a:ext cx="3583080" cy="358920"/>
          </a:xfrm>
          <a:prstGeom prst="rect">
            <a:avLst/>
          </a:prstGeom>
          <a:ln w="0">
            <a:noFill/>
          </a:ln>
        </p:spPr>
      </p:pic>
      <p:pic>
        <p:nvPicPr>
          <p:cNvPr id="660" name="object 18" descr=""/>
          <p:cNvPicPr/>
          <p:nvPr/>
        </p:nvPicPr>
        <p:blipFill>
          <a:blip r:embed="rId5"/>
          <a:stretch/>
        </p:blipFill>
        <p:spPr>
          <a:xfrm>
            <a:off x="4364640" y="3986280"/>
            <a:ext cx="3583080" cy="358920"/>
          </a:xfrm>
          <a:prstGeom prst="rect">
            <a:avLst/>
          </a:prstGeom>
          <a:ln w="0">
            <a:noFill/>
          </a:ln>
        </p:spPr>
      </p:pic>
      <p:sp>
        <p:nvSpPr>
          <p:cNvPr id="661" name="object 19"/>
          <p:cNvSpPr/>
          <p:nvPr/>
        </p:nvSpPr>
        <p:spPr>
          <a:xfrm>
            <a:off x="7556400" y="4981680"/>
            <a:ext cx="356760" cy="12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720">
              <a:lnSpc>
                <a:spcPts val="1003"/>
              </a:lnSpc>
            </a:pPr>
            <a:r>
              <a:rPr b="0" lang="fr-FR" sz="889" spc="-1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6" action="ppaction://hlinksldjump"/>
              </a:rPr>
              <a:t>5</a:t>
            </a:r>
            <a:r>
              <a:rPr b="0" lang="fr-FR" sz="889" spc="-1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7" action="ppaction://hlinksldjump"/>
              </a:rPr>
              <a:t> </a:t>
            </a:r>
            <a:r>
              <a:rPr b="0" lang="fr-FR" sz="889" spc="216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8" action="ppaction://hlinksldjump"/>
              </a:rPr>
              <a:t>/</a:t>
            </a:r>
            <a:r>
              <a:rPr b="0" lang="fr-FR" sz="889" spc="38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9" action="ppaction://hlinksldjump"/>
              </a:rPr>
              <a:t> </a:t>
            </a:r>
            <a:r>
              <a:rPr b="0" lang="fr-FR" sz="889" spc="-38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10" action="ppaction://hlinksldjump"/>
              </a:rPr>
              <a:t>10</a:t>
            </a:r>
            <a:endParaRPr b="0" lang="en-US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TextShape 6"/>
          <p:cNvSpPr/>
          <p:nvPr/>
        </p:nvSpPr>
        <p:spPr>
          <a:xfrm>
            <a:off x="314280" y="267480"/>
            <a:ext cx="85125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Présentation Python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object 23"/>
          <p:cNvSpPr/>
          <p:nvPr/>
        </p:nvSpPr>
        <p:spPr>
          <a:xfrm>
            <a:off x="4364640" y="3984480"/>
            <a:ext cx="3583080" cy="36036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0520" bIns="0" anchor="t">
            <a:spAutoFit/>
          </a:bodyPr>
          <a:p>
            <a:pPr marL="68040">
              <a:lnSpc>
                <a:spcPct val="100000"/>
              </a:lnSpc>
              <a:spcBef>
                <a:spcPts val="870"/>
              </a:spcBef>
            </a:pPr>
            <a:r>
              <a:rPr b="0" lang="fr-FR" sz="1640" spc="-83" strike="noStrike">
                <a:solidFill>
                  <a:srgbClr val="000000"/>
                </a:solidFill>
                <a:latin typeface="Tahoma"/>
                <a:ea typeface="DejaVu Sans"/>
              </a:rPr>
              <a:t>Très utilisé en sécurité informatique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object 37"/>
          <p:cNvSpPr/>
          <p:nvPr/>
        </p:nvSpPr>
        <p:spPr>
          <a:xfrm>
            <a:off x="4364640" y="3186000"/>
            <a:ext cx="3583080" cy="36036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0520" bIns="0" anchor="t">
            <a:spAutoFit/>
          </a:bodyPr>
          <a:p>
            <a:pPr marL="68040">
              <a:lnSpc>
                <a:spcPct val="100000"/>
              </a:lnSpc>
              <a:spcBef>
                <a:spcPts val="870"/>
              </a:spcBef>
            </a:pPr>
            <a:r>
              <a:rPr b="0" lang="fr-FR" sz="1640" spc="-83" strike="noStrike">
                <a:solidFill>
                  <a:srgbClr val="000000"/>
                </a:solidFill>
                <a:latin typeface="Tahoma"/>
                <a:ea typeface="DejaVu Sans"/>
              </a:rPr>
              <a:t>Importante communauté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5" name="object 38" descr=""/>
          <p:cNvPicPr/>
          <p:nvPr/>
        </p:nvPicPr>
        <p:blipFill>
          <a:blip r:embed="rId11"/>
          <a:stretch/>
        </p:blipFill>
        <p:spPr>
          <a:xfrm>
            <a:off x="571320" y="3986280"/>
            <a:ext cx="3583080" cy="358920"/>
          </a:xfrm>
          <a:prstGeom prst="rect">
            <a:avLst/>
          </a:prstGeom>
          <a:ln w="0">
            <a:noFill/>
          </a:ln>
        </p:spPr>
      </p:pic>
      <p:sp>
        <p:nvSpPr>
          <p:cNvPr id="666" name="object 39"/>
          <p:cNvSpPr/>
          <p:nvPr/>
        </p:nvSpPr>
        <p:spPr>
          <a:xfrm>
            <a:off x="563400" y="3984480"/>
            <a:ext cx="3583080" cy="36036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0520" bIns="0" anchor="t">
            <a:spAutoFit/>
          </a:bodyPr>
          <a:p>
            <a:pPr marL="68040">
              <a:lnSpc>
                <a:spcPct val="100000"/>
              </a:lnSpc>
              <a:spcBef>
                <a:spcPts val="870"/>
              </a:spcBef>
            </a:pPr>
            <a:r>
              <a:rPr b="0" lang="fr-FR" sz="1640" spc="-83" strike="noStrike">
                <a:solidFill>
                  <a:srgbClr val="000000"/>
                </a:solidFill>
                <a:latin typeface="Tahoma"/>
                <a:ea typeface="DejaVu Sans"/>
              </a:rPr>
              <a:t>Syntaxe simple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7" name="object 40" descr=""/>
          <p:cNvPicPr/>
          <p:nvPr/>
        </p:nvPicPr>
        <p:blipFill>
          <a:blip r:embed="rId12"/>
          <a:stretch/>
        </p:blipFill>
        <p:spPr>
          <a:xfrm>
            <a:off x="555840" y="3184920"/>
            <a:ext cx="3583080" cy="358920"/>
          </a:xfrm>
          <a:prstGeom prst="rect">
            <a:avLst/>
          </a:prstGeom>
          <a:ln w="0">
            <a:noFill/>
          </a:ln>
        </p:spPr>
      </p:pic>
      <p:sp>
        <p:nvSpPr>
          <p:cNvPr id="668" name="object 41"/>
          <p:cNvSpPr/>
          <p:nvPr/>
        </p:nvSpPr>
        <p:spPr>
          <a:xfrm>
            <a:off x="555840" y="3182040"/>
            <a:ext cx="3583080" cy="36504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0520" bIns="0" anchor="t">
            <a:spAutoFit/>
          </a:bodyPr>
          <a:p>
            <a:pPr marL="68040">
              <a:lnSpc>
                <a:spcPts val="2007"/>
              </a:lnSpc>
              <a:spcBef>
                <a:spcPts val="45"/>
              </a:spcBef>
            </a:pPr>
            <a:r>
              <a:rPr b="0" lang="fr-FR" sz="1640" spc="-46" strike="noStrike">
                <a:solidFill>
                  <a:srgbClr val="000000"/>
                </a:solidFill>
                <a:latin typeface="Tahoma"/>
                <a:ea typeface="DejaVu Sans"/>
              </a:rPr>
              <a:t>Gestion</a:t>
            </a:r>
            <a:r>
              <a:rPr b="0" lang="fr-FR" sz="1640" spc="-60" strike="noStrike">
                <a:solidFill>
                  <a:srgbClr val="000000"/>
                </a:solidFill>
                <a:latin typeface="Tahoma"/>
                <a:ea typeface="DejaVu Sans"/>
              </a:rPr>
              <a:t> simple</a:t>
            </a:r>
            <a:r>
              <a:rPr b="0" lang="fr-FR" sz="1640" spc="-52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75" strike="noStrike">
                <a:solidFill>
                  <a:srgbClr val="000000"/>
                </a:solidFill>
                <a:latin typeface="Tahoma"/>
                <a:ea typeface="DejaVu Sans"/>
              </a:rPr>
              <a:t>de</a:t>
            </a:r>
            <a:r>
              <a:rPr b="0" lang="fr-FR" sz="1640" spc="-52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640" spc="-38" strike="noStrike">
                <a:solidFill>
                  <a:srgbClr val="000000"/>
                </a:solidFill>
                <a:latin typeface="Tahoma"/>
                <a:ea typeface="DejaVu Sans"/>
              </a:rPr>
              <a:t>la </a:t>
            </a:r>
            <a:r>
              <a:rPr b="0" lang="fr-FR" sz="1640" spc="38" strike="noStrike">
                <a:solidFill>
                  <a:srgbClr val="000000"/>
                </a:solidFill>
                <a:latin typeface="Tahoma"/>
                <a:ea typeface="DejaVu Sans"/>
              </a:rPr>
              <a:t>mémoire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9" name="object 42" descr=""/>
          <p:cNvPicPr/>
          <p:nvPr/>
        </p:nvPicPr>
        <p:blipFill>
          <a:blip r:embed="rId13"/>
          <a:stretch/>
        </p:blipFill>
        <p:spPr>
          <a:xfrm>
            <a:off x="555840" y="2374920"/>
            <a:ext cx="3583080" cy="328680"/>
          </a:xfrm>
          <a:prstGeom prst="rect">
            <a:avLst/>
          </a:prstGeom>
          <a:ln w="0">
            <a:noFill/>
          </a:ln>
        </p:spPr>
      </p:pic>
      <p:sp>
        <p:nvSpPr>
          <p:cNvPr id="670" name="object 43"/>
          <p:cNvSpPr/>
          <p:nvPr/>
        </p:nvSpPr>
        <p:spPr>
          <a:xfrm>
            <a:off x="555840" y="2374920"/>
            <a:ext cx="3583080" cy="34308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0520" bIns="0" anchor="t">
            <a:spAutoFit/>
          </a:bodyPr>
          <a:p>
            <a:pPr marL="68040">
              <a:lnSpc>
                <a:spcPct val="102000"/>
              </a:lnSpc>
              <a:spcBef>
                <a:spcPts val="60"/>
              </a:spcBef>
            </a:pPr>
            <a:r>
              <a:rPr b="0" lang="fr-FR" sz="1500" spc="38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fr-FR" sz="1500" spc="-32" strike="noStrike">
                <a:solidFill>
                  <a:srgbClr val="000000"/>
                </a:solidFill>
                <a:latin typeface="Tahoma"/>
                <a:ea typeface="DejaVu Sans"/>
              </a:rPr>
              <a:t>I</a:t>
            </a:r>
            <a:r>
              <a:rPr b="0" lang="fr-FR" sz="1500" spc="-46" strike="noStrike">
                <a:solidFill>
                  <a:srgbClr val="000000"/>
                </a:solidFill>
                <a:latin typeface="Tahoma"/>
                <a:ea typeface="DejaVu Sans"/>
              </a:rPr>
              <a:t>n</a:t>
            </a:r>
            <a:r>
              <a:rPr b="0" lang="fr-FR" sz="1500" spc="-32" strike="noStrike">
                <a:solidFill>
                  <a:srgbClr val="000000"/>
                </a:solidFill>
                <a:latin typeface="Tahoma"/>
                <a:ea typeface="DejaVu Sans"/>
              </a:rPr>
              <a:t>t</a:t>
            </a:r>
            <a:r>
              <a:rPr b="0" lang="fr-FR" sz="1500" spc="-46" strike="noStrike">
                <a:solidFill>
                  <a:srgbClr val="000000"/>
                </a:solidFill>
                <a:latin typeface="Tahoma"/>
                <a:ea typeface="DejaVu Sans"/>
              </a:rPr>
              <a:t>e</a:t>
            </a:r>
            <a:r>
              <a:rPr b="0" lang="fr-FR" sz="1500" spc="-32" strike="noStrike">
                <a:solidFill>
                  <a:srgbClr val="000000"/>
                </a:solidFill>
                <a:latin typeface="Tahoma"/>
                <a:ea typeface="DejaVu Sans"/>
              </a:rPr>
              <a:t>r</a:t>
            </a:r>
            <a:r>
              <a:rPr b="0" lang="fr-FR" sz="1500" spc="-83" strike="noStrike">
                <a:solidFill>
                  <a:srgbClr val="000000"/>
                </a:solidFill>
                <a:latin typeface="Tahoma"/>
                <a:ea typeface="DejaVu Sans"/>
              </a:rPr>
              <a:t>p</a:t>
            </a:r>
            <a:r>
              <a:rPr b="0" lang="fr-FR" sz="1500" spc="-89" strike="noStrike">
                <a:solidFill>
                  <a:srgbClr val="000000"/>
                </a:solidFill>
                <a:latin typeface="Tahoma"/>
                <a:ea typeface="DejaVu Sans"/>
              </a:rPr>
              <a:t>rété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1" name="object 44" descr=""/>
          <p:cNvPicPr/>
          <p:nvPr/>
        </p:nvPicPr>
        <p:blipFill>
          <a:blip r:embed="rId14"/>
          <a:stretch/>
        </p:blipFill>
        <p:spPr>
          <a:xfrm>
            <a:off x="555840" y="1572120"/>
            <a:ext cx="3583080" cy="362160"/>
          </a:xfrm>
          <a:prstGeom prst="rect">
            <a:avLst/>
          </a:prstGeom>
          <a:ln w="0">
            <a:noFill/>
          </a:ln>
        </p:spPr>
      </p:pic>
      <p:sp>
        <p:nvSpPr>
          <p:cNvPr id="672" name="object 45"/>
          <p:cNvSpPr/>
          <p:nvPr/>
        </p:nvSpPr>
        <p:spPr>
          <a:xfrm>
            <a:off x="555840" y="1572120"/>
            <a:ext cx="3583080" cy="36036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0520" bIns="0" anchor="t">
            <a:spAutoFit/>
          </a:bodyPr>
          <a:p>
            <a:pPr marL="68040">
              <a:lnSpc>
                <a:spcPct val="100000"/>
              </a:lnSpc>
              <a:spcBef>
                <a:spcPts val="870"/>
              </a:spcBef>
            </a:pPr>
            <a:r>
              <a:rPr b="0" lang="fr-FR" sz="1640" spc="-46" strike="noStrike">
                <a:solidFill>
                  <a:srgbClr val="000000"/>
                </a:solidFill>
                <a:latin typeface="Tahoma"/>
                <a:ea typeface="DejaVu Sans"/>
              </a:rPr>
              <a:t>Multiplateformes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3" name="object 46" descr=""/>
          <p:cNvPicPr/>
          <p:nvPr/>
        </p:nvPicPr>
        <p:blipFill>
          <a:blip r:embed="rId15"/>
          <a:stretch/>
        </p:blipFill>
        <p:spPr>
          <a:xfrm>
            <a:off x="563400" y="774360"/>
            <a:ext cx="3583080" cy="382680"/>
          </a:xfrm>
          <a:prstGeom prst="rect">
            <a:avLst/>
          </a:prstGeom>
          <a:ln w="0">
            <a:noFill/>
          </a:ln>
        </p:spPr>
      </p:pic>
      <p:sp>
        <p:nvSpPr>
          <p:cNvPr id="674" name="object 47"/>
          <p:cNvSpPr/>
          <p:nvPr/>
        </p:nvSpPr>
        <p:spPr>
          <a:xfrm>
            <a:off x="563400" y="774360"/>
            <a:ext cx="3583080" cy="360360"/>
          </a:xfrm>
          <a:prstGeom prst="rect">
            <a:avLst/>
          </a:prstGeom>
          <a:noFill/>
          <a:ln w="50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0520" bIns="0" anchor="t">
            <a:spAutoFit/>
          </a:bodyPr>
          <a:p>
            <a:pPr marL="68040">
              <a:lnSpc>
                <a:spcPct val="100000"/>
              </a:lnSpc>
              <a:spcBef>
                <a:spcPts val="870"/>
              </a:spcBef>
            </a:pPr>
            <a:r>
              <a:rPr b="0" lang="fr-FR" sz="1640" spc="-69" strike="noStrike">
                <a:solidFill>
                  <a:srgbClr val="000000"/>
                </a:solidFill>
                <a:latin typeface="Tahoma"/>
                <a:ea typeface="DejaVu Sans"/>
              </a:rPr>
              <a:t>Libre</a:t>
            </a:r>
            <a:endParaRPr b="0" lang="en-US" sz="16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1825560" y="500760"/>
            <a:ext cx="12229560" cy="883800"/>
          </a:xfrm>
          <a:prstGeom prst="rect">
            <a:avLst/>
          </a:prstGeom>
          <a:noFill/>
          <a:ln w="0">
            <a:noFill/>
          </a:ln>
        </p:spPr>
        <p:txBody>
          <a:bodyPr lIns="0" rIns="0" tIns="25560" bIns="0" anchor="ctr">
            <a:noAutofit/>
          </a:bodyPr>
          <a:p>
            <a:pPr marL="18720" indent="0">
              <a:lnSpc>
                <a:spcPct val="100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fr-FR" sz="2080" spc="-52" strike="noStrike">
                <a:solidFill>
                  <a:srgbClr val="ffffff"/>
                </a:solidFill>
                <a:latin typeface="Tahoma"/>
                <a:ea typeface="DejaVu Sans"/>
              </a:rPr>
              <a:t>Historique</a:t>
            </a:r>
            <a:endParaRPr b="0" lang="en-US" sz="20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object 24"/>
          <p:cNvSpPr/>
          <p:nvPr/>
        </p:nvSpPr>
        <p:spPr>
          <a:xfrm>
            <a:off x="7556400" y="4981680"/>
            <a:ext cx="356760" cy="12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720">
              <a:lnSpc>
                <a:spcPts val="1003"/>
              </a:lnSpc>
            </a:pPr>
            <a:r>
              <a:rPr b="0" lang="fr-FR" sz="889" spc="-1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1" action="ppaction://hlinksldjump"/>
              </a:rPr>
              <a:t>3</a:t>
            </a:r>
            <a:r>
              <a:rPr b="0" lang="fr-FR" sz="889" spc="-1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2" action="ppaction://hlinksldjump"/>
              </a:rPr>
              <a:t> </a:t>
            </a:r>
            <a:r>
              <a:rPr b="0" lang="fr-FR" sz="889" spc="216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3" action="ppaction://hlinksldjump"/>
              </a:rPr>
              <a:t>/</a:t>
            </a:r>
            <a:r>
              <a:rPr b="0" lang="fr-FR" sz="889" spc="38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4" action="ppaction://hlinksldjump"/>
              </a:rPr>
              <a:t> </a:t>
            </a:r>
            <a:r>
              <a:rPr b="0" lang="fr-FR" sz="889" spc="-38" strike="noStrike" u="sng">
                <a:solidFill>
                  <a:srgbClr val="ff7900"/>
                </a:solidFill>
                <a:uFillTx/>
                <a:latin typeface="Arial MT"/>
                <a:ea typeface="DejaVu Sans"/>
                <a:hlinkClick r:id="rId5" action="ppaction://hlinksldjump"/>
              </a:rPr>
              <a:t>10</a:t>
            </a:r>
            <a:endParaRPr b="0" lang="en-US" sz="88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TextShape 17"/>
          <p:cNvSpPr/>
          <p:nvPr/>
        </p:nvSpPr>
        <p:spPr>
          <a:xfrm>
            <a:off x="314280" y="267480"/>
            <a:ext cx="85125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Présentation Python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8" name="Image 3" descr=""/>
          <p:cNvPicPr/>
          <p:nvPr/>
        </p:nvPicPr>
        <p:blipFill>
          <a:blip r:embed="rId6"/>
          <a:stretch/>
        </p:blipFill>
        <p:spPr>
          <a:xfrm>
            <a:off x="548640" y="724320"/>
            <a:ext cx="8155440" cy="4108680"/>
          </a:xfrm>
          <a:prstGeom prst="rect">
            <a:avLst/>
          </a:prstGeom>
          <a:ln w="0">
            <a:noFill/>
          </a:ln>
        </p:spPr>
      </p:pic>
      <p:pic>
        <p:nvPicPr>
          <p:cNvPr id="679" name="Image 4" descr=""/>
          <p:cNvPicPr/>
          <p:nvPr/>
        </p:nvPicPr>
        <p:blipFill>
          <a:blip r:embed="rId7"/>
          <a:stretch/>
        </p:blipFill>
        <p:spPr>
          <a:xfrm>
            <a:off x="7613280" y="214200"/>
            <a:ext cx="1105200" cy="40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Shape 1"/>
          <p:cNvSpPr/>
          <p:nvPr/>
        </p:nvSpPr>
        <p:spPr>
          <a:xfrm>
            <a:off x="314280" y="267480"/>
            <a:ext cx="8511840" cy="7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fr-FR" sz="2000" spc="-18" strike="noStrike">
                <a:solidFill>
                  <a:srgbClr val="ff7900"/>
                </a:solidFill>
                <a:latin typeface="Helvetica 75 Bold"/>
                <a:ea typeface="DejaVu Sans"/>
              </a:rPr>
              <a:t>Structures de données, boucles, fonctions et typage en Python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215</TotalTime>
  <Application>LibreOffice/24.2.7.2$Linux_X86_64 LibreOffice_project/420$Build-2</Application>
  <AppVersion>15.0000</AppVersion>
  <Words>399</Words>
  <Paragraphs>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2022-08-25T14:04:38Z</dcterms:created>
  <dc:creator>GELINEAU Laurence DTSI/DISU</dc:creator>
  <dc:description/>
  <dc:language>fr-FR</dc:language>
  <cp:lastModifiedBy/>
  <dcterms:modified xsi:type="dcterms:W3CDTF">2025-08-26T11:38:21Z</dcterms:modified>
  <cp:revision>28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MSIP_Label_e6c818a6-e1a0-4a6e-a969-20d857c5dc62_ActionId">
    <vt:lpwstr>b1554b42-72ae-4776-9524-b4142537fcfb</vt:lpwstr>
  </property>
  <property fmtid="{D5CDD505-2E9C-101B-9397-08002B2CF9AE}" pid="7" name="MSIP_Label_e6c818a6-e1a0-4a6e-a969-20d857c5dc62_ContentBits">
    <vt:lpwstr>2</vt:lpwstr>
  </property>
  <property fmtid="{D5CDD505-2E9C-101B-9397-08002B2CF9AE}" pid="8" name="MSIP_Label_e6c818a6-e1a0-4a6e-a969-20d857c5dc62_Enabled">
    <vt:lpwstr>true</vt:lpwstr>
  </property>
  <property fmtid="{D5CDD505-2E9C-101B-9397-08002B2CF9AE}" pid="9" name="MSIP_Label_e6c818a6-e1a0-4a6e-a969-20d857c5dc62_Method">
    <vt:lpwstr>Standard</vt:lpwstr>
  </property>
  <property fmtid="{D5CDD505-2E9C-101B-9397-08002B2CF9AE}" pid="10" name="MSIP_Label_e6c818a6-e1a0-4a6e-a969-20d857c5dc62_Name">
    <vt:lpwstr>Orange_restricted_internal.2</vt:lpwstr>
  </property>
  <property fmtid="{D5CDD505-2E9C-101B-9397-08002B2CF9AE}" pid="11" name="MSIP_Label_e6c818a6-e1a0-4a6e-a969-20d857c5dc62_SetDate">
    <vt:lpwstr>2022-08-25T14:05:18Z</vt:lpwstr>
  </property>
  <property fmtid="{D5CDD505-2E9C-101B-9397-08002B2CF9AE}" pid="12" name="MSIP_Label_e6c818a6-e1a0-4a6e-a969-20d857c5dc62_SiteId">
    <vt:lpwstr>90c7a20a-f34b-40bf-bc48-b9253b6f5d20</vt:lpwstr>
  </property>
  <property fmtid="{D5CDD505-2E9C-101B-9397-08002B2CF9AE}" pid="13" name="Notes">
    <vt:i4>0</vt:i4>
  </property>
  <property fmtid="{D5CDD505-2E9C-101B-9397-08002B2CF9AE}" pid="14" name="PresentationFormat">
    <vt:lpwstr>Affichage à l'écran (16:9)</vt:lpwstr>
  </property>
  <property fmtid="{D5CDD505-2E9C-101B-9397-08002B2CF9AE}" pid="15" name="ScaleCrop">
    <vt:bool>0</vt:bool>
  </property>
  <property fmtid="{D5CDD505-2E9C-101B-9397-08002B2CF9AE}" pid="16" name="ShareDoc">
    <vt:bool>0</vt:bool>
  </property>
  <property fmtid="{D5CDD505-2E9C-101B-9397-08002B2CF9AE}" pid="17" name="Slides">
    <vt:i4>15</vt:i4>
  </property>
</Properties>
</file>